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66" r:id="rId3"/>
    <p:sldId id="265" r:id="rId4"/>
    <p:sldId id="257" r:id="rId5"/>
    <p:sldId id="261" r:id="rId6"/>
    <p:sldId id="258" r:id="rId7"/>
    <p:sldId id="262" r:id="rId8"/>
    <p:sldId id="260" r:id="rId9"/>
    <p:sldId id="263" r:id="rId10"/>
    <p:sldId id="259"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3300" y="-1332"/>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CA944F-D459-4107-8D2F-D53FEE3B153A}" type="datetimeFigureOut">
              <a:rPr lang="en-US" smtClean="0"/>
              <a:pPr/>
              <a:t>4/8/2012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E2A953-6674-491D-A9C6-8466BB69F83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0"/>
            <a:ext cx="6781800" cy="503238"/>
          </a:xfrm>
        </p:spPr>
        <p:txBody>
          <a:bodyPr>
            <a:noAutofit/>
          </a:bodyPr>
          <a:lstStyle>
            <a:lvl1pPr algn="l">
              <a:defRPr sz="2000"/>
            </a:lvl1pPr>
          </a:lstStyle>
          <a:p>
            <a:r>
              <a:rPr lang="en-US" dirty="0" smtClean="0"/>
              <a:t>Click to edit Master title style</a:t>
            </a:r>
            <a:endParaRPr lang="en-US" dirty="0"/>
          </a:p>
        </p:txBody>
      </p:sp>
      <p:sp>
        <p:nvSpPr>
          <p:cNvPr id="3" name="Content Placeholder 2"/>
          <p:cNvSpPr>
            <a:spLocks noGrp="1"/>
          </p:cNvSpPr>
          <p:nvPr>
            <p:ph idx="1"/>
          </p:nvPr>
        </p:nvSpPr>
        <p:spPr>
          <a:xfrm>
            <a:off x="0" y="0"/>
            <a:ext cx="9144000" cy="5867400"/>
          </a:xfrm>
        </p:spPr>
        <p:txBody>
          <a:bodyPr anchor="ctr" anchorCtr="0"/>
          <a:lstStyle>
            <a:lvl1pPr algn="ctr">
              <a:defRPr baseline="0">
                <a:latin typeface="Tempus Sans ITC" pitchFamily="82" charset="0"/>
                <a:ea typeface="08서울남산체 B" pitchFamily="18" charset="-127"/>
              </a:defRPr>
            </a:lvl1pPr>
            <a:lvl2pPr algn="ctr">
              <a:defRPr baseline="0">
                <a:latin typeface="Tempus Sans ITC" pitchFamily="82" charset="0"/>
                <a:ea typeface="08서울남산체 B" pitchFamily="18" charset="-127"/>
              </a:defRPr>
            </a:lvl2pPr>
            <a:lvl3pPr algn="ctr">
              <a:defRPr baseline="0">
                <a:latin typeface="Tempus Sans ITC" pitchFamily="82" charset="0"/>
                <a:ea typeface="08서울남산체 B" pitchFamily="18" charset="-127"/>
              </a:defRPr>
            </a:lvl3pPr>
            <a:lvl4pPr algn="ctr">
              <a:defRPr baseline="0">
                <a:latin typeface="Tempus Sans ITC" pitchFamily="82" charset="0"/>
                <a:ea typeface="08서울남산체 B" pitchFamily="18" charset="-127"/>
              </a:defRPr>
            </a:lvl4pPr>
            <a:lvl5pPr algn="ctr">
              <a:defRPr baseline="0">
                <a:latin typeface="Tempus Sans ITC" pitchFamily="82" charset="0"/>
                <a:ea typeface="08서울남산체 B" pitchFamily="18" charset="-127"/>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1026" name="Picture 2" descr="C:\Users\Sangmaster\Desktop\To1Another Files\Artwork\Combined Logo (17Feb12).png"/>
          <p:cNvPicPr>
            <a:picLocks noChangeAspect="1" noChangeArrowheads="1"/>
          </p:cNvPicPr>
          <p:nvPr userDrawn="1"/>
        </p:nvPicPr>
        <p:blipFill>
          <a:blip r:embed="rId2" cstate="print"/>
          <a:srcRect/>
          <a:stretch>
            <a:fillRect/>
          </a:stretch>
        </p:blipFill>
        <p:spPr bwMode="auto">
          <a:xfrm>
            <a:off x="5562600" y="6019800"/>
            <a:ext cx="3429000" cy="68199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4000">
              <a:schemeClr val="bg1"/>
            </a:gs>
            <a:gs pos="0">
              <a:srgbClr val="FFFF00"/>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6019800"/>
            <a:ext cx="6781800" cy="685800"/>
          </a:xfrm>
        </p:spPr>
        <p:txBody>
          <a:bodyPr>
            <a:normAutofit/>
          </a:bodyPr>
          <a:lstStyle/>
          <a:p>
            <a:r>
              <a:rPr lang="ko-KR" altLang="en-US" sz="1800" dirty="0" smtClean="0">
                <a:latin typeface="Tempus Sans ITC" pitchFamily="82" charset="0"/>
                <a:ea typeface="08서울남산체 B" pitchFamily="18" charset="-127"/>
              </a:rPr>
              <a:t>서로를 위한 기도</a:t>
            </a:r>
            <a:r>
              <a:rPr lang="en-US" altLang="ko-KR" sz="1800" dirty="0" smtClean="0">
                <a:latin typeface="Tempus Sans ITC" pitchFamily="82" charset="0"/>
                <a:ea typeface="08서울남산체 B" pitchFamily="18" charset="-127"/>
              </a:rPr>
              <a:t/>
            </a:r>
            <a:br>
              <a:rPr lang="en-US" altLang="ko-KR" sz="1800" dirty="0" smtClean="0">
                <a:latin typeface="Tempus Sans ITC" pitchFamily="82" charset="0"/>
                <a:ea typeface="08서울남산체 B" pitchFamily="18" charset="-127"/>
              </a:rPr>
            </a:br>
            <a:r>
              <a:rPr lang="en-US" altLang="ko-KR" sz="1800" dirty="0" smtClean="0">
                <a:latin typeface="Tempus Sans ITC" pitchFamily="82" charset="0"/>
                <a:ea typeface="08서울남산체 B" pitchFamily="18" charset="-127"/>
              </a:rPr>
              <a:t>Prayer for One Another</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a:xfrm>
            <a:off x="0" y="0"/>
            <a:ext cx="9144000" cy="6019800"/>
          </a:xfrm>
        </p:spPr>
        <p:txBody>
          <a:bodyPr>
            <a:noAutofit/>
          </a:bodyPr>
          <a:lstStyle/>
          <a:p>
            <a:pPr marL="1588" indent="-1588">
              <a:buNone/>
            </a:pPr>
            <a:r>
              <a:rPr lang="ko-KR" altLang="en-US" sz="4000" dirty="0" smtClean="0"/>
              <a:t>예수님을 사랑하는 사람들은 만나는 사람마다 기도로 축복할 수 있으며 하나님이 그들의 삶을 바꾸시는 것을 볼 수 있다</a:t>
            </a:r>
            <a:endParaRPr lang="en-US" altLang="ko-KR" sz="4000" dirty="0" smtClean="0"/>
          </a:p>
          <a:p>
            <a:pPr marL="1588" indent="-1588">
              <a:buNone/>
            </a:pPr>
            <a:r>
              <a:rPr lang="en-US" sz="2800" dirty="0" smtClean="0"/>
              <a:t>As people who love Jesus, we have the ability to bless</a:t>
            </a:r>
            <a:br>
              <a:rPr lang="en-US" sz="2800" dirty="0" smtClean="0"/>
            </a:br>
            <a:r>
              <a:rPr lang="en-US" sz="2800" dirty="0" smtClean="0"/>
              <a:t>others through prayer and see God change their lives</a:t>
            </a:r>
            <a:br>
              <a:rPr lang="en-US" sz="2800" dirty="0" smtClean="0"/>
            </a:br>
            <a:endParaRPr lang="en-US" sz="2800" dirty="0" smtClean="0"/>
          </a:p>
          <a:p>
            <a:pPr marL="1588" indent="-1588">
              <a:buNone/>
            </a:pPr>
            <a:r>
              <a:rPr lang="ko-KR" altLang="en-US" sz="4000" dirty="0" smtClean="0"/>
              <a:t>우리의 기도를 통하여 그들이</a:t>
            </a:r>
            <a:r>
              <a:rPr lang="en-US" altLang="ko-KR" sz="4000" dirty="0" smtClean="0"/>
              <a:t/>
            </a:r>
            <a:br>
              <a:rPr lang="en-US" altLang="ko-KR" sz="4000" dirty="0" smtClean="0"/>
            </a:br>
            <a:r>
              <a:rPr lang="ko-KR" altLang="en-US" sz="4000" dirty="0" smtClean="0"/>
              <a:t>하나님을 만날 수 있는 통로가 될 수 있다</a:t>
            </a:r>
            <a:endParaRPr lang="en-US" altLang="ko-KR" sz="4000" dirty="0" smtClean="0"/>
          </a:p>
          <a:p>
            <a:pPr marL="1588" indent="-1588">
              <a:buNone/>
            </a:pPr>
            <a:r>
              <a:rPr lang="en-US" sz="2800" dirty="0" smtClean="0"/>
              <a:t>Through our prayer, we can be an access</a:t>
            </a:r>
            <a:br>
              <a:rPr lang="en-US" sz="2800" dirty="0" smtClean="0"/>
            </a:br>
            <a:r>
              <a:rPr lang="en-US" sz="2800" dirty="0" smtClean="0"/>
              <a:t>to allow people to come to know God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Draw me nearer, nearer blessed Lord,</a:t>
            </a:r>
            <a:br>
              <a:rPr lang="en-US" sz="3600" dirty="0" smtClean="0"/>
            </a:br>
            <a:r>
              <a:rPr lang="en-US" sz="3600" dirty="0" smtClean="0"/>
              <a:t>to the cross where Thou hast died.</a:t>
            </a:r>
          </a:p>
          <a:p>
            <a:pPr>
              <a:buNone/>
            </a:pPr>
            <a:r>
              <a:rPr lang="ko-KR" altLang="en-US" sz="3600" dirty="0" smtClean="0"/>
              <a:t>내가 매일 십자가 앞에 더 가까이 가오니</a:t>
            </a:r>
          </a:p>
          <a:p>
            <a:pPr>
              <a:buNone/>
            </a:pPr>
            <a:endParaRPr lang="en-US" sz="3600" dirty="0" smtClean="0"/>
          </a:p>
          <a:p>
            <a:pPr>
              <a:buNone/>
            </a:pPr>
            <a:r>
              <a:rPr lang="en-US" sz="3600" dirty="0" smtClean="0"/>
              <a:t>Draw me nearer, nearer, nearer blessed Lord,</a:t>
            </a:r>
            <a:br>
              <a:rPr lang="en-US" sz="3600" dirty="0" smtClean="0"/>
            </a:br>
            <a:r>
              <a:rPr lang="en-US" sz="3600" dirty="0" smtClean="0"/>
              <a:t>to Thy precious, bleeding side</a:t>
            </a:r>
          </a:p>
          <a:p>
            <a:pPr>
              <a:buNone/>
            </a:pPr>
            <a:r>
              <a:rPr lang="ko-KR" altLang="en-US" sz="3600" dirty="0" smtClean="0"/>
              <a:t>구세주의 흘린 보배피로써 나를 정케 하소서</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ko-KR" altLang="en-US" sz="1800" dirty="0" smtClean="0">
                <a:latin typeface="Tempus Sans ITC" pitchFamily="82" charset="0"/>
                <a:ea typeface="08서울남산체 B" pitchFamily="18" charset="-127"/>
              </a:rPr>
              <a:t>서로를 위한 기도</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규칙</a:t>
            </a:r>
            <a:r>
              <a:rPr lang="en-US" altLang="ko-KR" sz="1800" dirty="0" smtClean="0">
                <a:latin typeface="Tempus Sans ITC" pitchFamily="82" charset="0"/>
                <a:ea typeface="08서울남산체 B" pitchFamily="18" charset="-127"/>
              </a:rPr>
              <a:t/>
            </a:r>
            <a:br>
              <a:rPr lang="en-US" altLang="ko-KR" sz="1800" dirty="0" smtClean="0">
                <a:latin typeface="Tempus Sans ITC" pitchFamily="82" charset="0"/>
                <a:ea typeface="08서울남산체 B" pitchFamily="18" charset="-127"/>
              </a:rPr>
            </a:br>
            <a:r>
              <a:rPr lang="en-US" altLang="ko-KR" sz="1800" dirty="0" smtClean="0">
                <a:latin typeface="Tempus Sans ITC" pitchFamily="82" charset="0"/>
                <a:ea typeface="08서울남산체 B" pitchFamily="18" charset="-127"/>
              </a:rPr>
              <a:t>Rules for Prayer for One Another</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a:xfrm>
            <a:off x="152400" y="228600"/>
            <a:ext cx="8839200" cy="5638800"/>
          </a:xfrm>
        </p:spPr>
        <p:txBody>
          <a:bodyPr>
            <a:noAutofit/>
          </a:bodyPr>
          <a:lstStyle/>
          <a:p>
            <a:pPr algn="l">
              <a:buNone/>
            </a:pPr>
            <a:r>
              <a:rPr lang="en-US" altLang="ko-KR" sz="2800" dirty="0" smtClean="0">
                <a:solidFill>
                  <a:srgbClr val="00B050"/>
                </a:solidFill>
              </a:rPr>
              <a:t>(</a:t>
            </a:r>
            <a:r>
              <a:rPr lang="ko-KR" altLang="en-US" sz="2800" dirty="0" smtClean="0">
                <a:solidFill>
                  <a:srgbClr val="00B050"/>
                </a:solidFill>
              </a:rPr>
              <a:t>안전</a:t>
            </a:r>
            <a:r>
              <a:rPr lang="en-US" altLang="ko-KR" sz="2800" dirty="0" smtClean="0">
                <a:solidFill>
                  <a:srgbClr val="00B050"/>
                </a:solidFill>
              </a:rPr>
              <a:t>)</a:t>
            </a:r>
            <a:r>
              <a:rPr lang="ko-KR" altLang="en-US" sz="2800" dirty="0" smtClean="0">
                <a:solidFill>
                  <a:srgbClr val="00B050"/>
                </a:solidFill>
              </a:rPr>
              <a:t>한 기도 연습장입니다</a:t>
            </a:r>
            <a:r>
              <a:rPr lang="en-US" altLang="ko-KR" sz="2800" dirty="0" smtClean="0">
                <a:solidFill>
                  <a:srgbClr val="00B050"/>
                </a:solidFill>
              </a:rPr>
              <a:t>. (Place of Safety)</a:t>
            </a:r>
            <a:br>
              <a:rPr lang="en-US" altLang="ko-KR" sz="2800" dirty="0" smtClean="0">
                <a:solidFill>
                  <a:srgbClr val="00B050"/>
                </a:solidFill>
              </a:rPr>
            </a:br>
            <a:r>
              <a:rPr lang="ko-KR" altLang="en-US" sz="2000" dirty="0" smtClean="0"/>
              <a:t>우린 언제나 자라고 있습니다</a:t>
            </a:r>
            <a:r>
              <a:rPr lang="en-US" altLang="ko-KR" sz="2000" dirty="0" smtClean="0"/>
              <a:t>. </a:t>
            </a:r>
            <a:r>
              <a:rPr lang="ko-KR" altLang="en-US" sz="2000" dirty="0" smtClean="0"/>
              <a:t>어떤 실수가 있던지 사랑으로 덮어 주시기 </a:t>
            </a:r>
            <a:r>
              <a:rPr lang="ko-KR" altLang="en-US" sz="2000" dirty="0" smtClean="0"/>
              <a:t>바랍니다</a:t>
            </a:r>
            <a:r>
              <a:rPr lang="en-US" altLang="ko-KR" sz="2000" dirty="0" smtClean="0"/>
              <a:t/>
            </a:r>
            <a:br>
              <a:rPr lang="en-US" altLang="ko-KR" sz="2000" dirty="0" smtClean="0"/>
            </a:br>
            <a:r>
              <a:rPr lang="en-US" altLang="ko-KR" sz="2000" dirty="0" smtClean="0"/>
              <a:t>We are always in the process of growing. Please cover one another in love even if there are faults/mistakes</a:t>
            </a:r>
          </a:p>
          <a:p>
            <a:pPr algn="l">
              <a:buNone/>
            </a:pPr>
            <a:endParaRPr lang="en-US" altLang="ko-KR" sz="600" dirty="0" smtClean="0"/>
          </a:p>
          <a:p>
            <a:pPr algn="l">
              <a:buNone/>
            </a:pPr>
            <a:r>
              <a:rPr lang="en-US" altLang="ko-KR" sz="2800" dirty="0" smtClean="0">
                <a:solidFill>
                  <a:srgbClr val="00B050"/>
                </a:solidFill>
              </a:rPr>
              <a:t>(</a:t>
            </a:r>
            <a:r>
              <a:rPr lang="ko-KR" altLang="en-US" sz="2800" dirty="0" smtClean="0">
                <a:solidFill>
                  <a:srgbClr val="00B050"/>
                </a:solidFill>
              </a:rPr>
              <a:t>비판</a:t>
            </a:r>
            <a:r>
              <a:rPr lang="en-US" altLang="ko-KR" sz="2800" dirty="0" smtClean="0">
                <a:solidFill>
                  <a:srgbClr val="00B050"/>
                </a:solidFill>
              </a:rPr>
              <a:t>)</a:t>
            </a:r>
            <a:r>
              <a:rPr lang="ko-KR" altLang="en-US" sz="2000" dirty="0" smtClean="0">
                <a:solidFill>
                  <a:srgbClr val="00B050"/>
                </a:solidFill>
              </a:rPr>
              <a:t>하지 맙시다</a:t>
            </a:r>
            <a:r>
              <a:rPr lang="ko-KR" altLang="en-US" sz="2800" dirty="0" smtClean="0">
                <a:solidFill>
                  <a:srgbClr val="00B050"/>
                </a:solidFill>
              </a:rPr>
              <a:t> </a:t>
            </a:r>
            <a:r>
              <a:rPr lang="en-US" altLang="ko-KR" sz="2800" dirty="0" smtClean="0">
                <a:solidFill>
                  <a:srgbClr val="00B050"/>
                </a:solidFill>
              </a:rPr>
              <a:t>(No Judgment)</a:t>
            </a:r>
            <a:r>
              <a:rPr lang="en-US" altLang="ko-KR" sz="2800" dirty="0" smtClean="0"/>
              <a:t/>
            </a:r>
            <a:br>
              <a:rPr lang="en-US" altLang="ko-KR" sz="2800" dirty="0" smtClean="0"/>
            </a:br>
            <a:r>
              <a:rPr lang="ko-KR" altLang="en-US" sz="2000" dirty="0" smtClean="0"/>
              <a:t>사랑하는 마음</a:t>
            </a:r>
            <a:r>
              <a:rPr lang="en-US" altLang="ko-KR" sz="2000" dirty="0" smtClean="0"/>
              <a:t>, </a:t>
            </a:r>
            <a:r>
              <a:rPr lang="ko-KR" altLang="en-US" sz="2000" dirty="0" smtClean="0"/>
              <a:t>축복하는 마음으로 기도 합시다</a:t>
            </a:r>
            <a:r>
              <a:rPr lang="en-US" altLang="ko-KR" sz="2000" dirty="0" smtClean="0"/>
              <a:t/>
            </a:r>
            <a:br>
              <a:rPr lang="en-US" altLang="ko-KR" sz="2000" dirty="0" smtClean="0"/>
            </a:br>
            <a:r>
              <a:rPr lang="en-US" altLang="ko-KR" sz="2000" dirty="0" smtClean="0"/>
              <a:t>Let us pray only with the heart of love and blessing</a:t>
            </a:r>
            <a:endParaRPr lang="en-US" sz="2000" dirty="0" smtClean="0"/>
          </a:p>
          <a:p>
            <a:pPr algn="l">
              <a:buNone/>
            </a:pPr>
            <a:endParaRPr lang="en-US" sz="600" dirty="0" smtClean="0"/>
          </a:p>
          <a:p>
            <a:pPr algn="l">
              <a:buNone/>
            </a:pPr>
            <a:r>
              <a:rPr lang="en-US" sz="2800" dirty="0" smtClean="0">
                <a:solidFill>
                  <a:srgbClr val="00B050"/>
                </a:solidFill>
              </a:rPr>
              <a:t>(</a:t>
            </a:r>
            <a:r>
              <a:rPr lang="ko-KR" altLang="en-US" sz="2800" dirty="0" smtClean="0">
                <a:solidFill>
                  <a:srgbClr val="00B050"/>
                </a:solidFill>
              </a:rPr>
              <a:t>비밀</a:t>
            </a:r>
            <a:r>
              <a:rPr lang="en-US" altLang="ko-KR" sz="2800" dirty="0" smtClean="0">
                <a:solidFill>
                  <a:srgbClr val="00B050"/>
                </a:solidFill>
              </a:rPr>
              <a:t>)</a:t>
            </a:r>
            <a:r>
              <a:rPr lang="ko-KR" altLang="en-US" sz="2000" dirty="0" smtClean="0">
                <a:solidFill>
                  <a:srgbClr val="00B050"/>
                </a:solidFill>
              </a:rPr>
              <a:t>을 지켜줍시다</a:t>
            </a:r>
            <a:r>
              <a:rPr lang="ko-KR" altLang="en-US" sz="2800" dirty="0" smtClean="0">
                <a:solidFill>
                  <a:srgbClr val="00B050"/>
                </a:solidFill>
              </a:rPr>
              <a:t> </a:t>
            </a:r>
            <a:r>
              <a:rPr lang="en-US" altLang="ko-KR" sz="2800" dirty="0" smtClean="0">
                <a:solidFill>
                  <a:srgbClr val="00B050"/>
                </a:solidFill>
              </a:rPr>
              <a:t>(Confidentiality) </a:t>
            </a:r>
            <a:r>
              <a:rPr lang="en-US" altLang="ko-KR" sz="1800" dirty="0" smtClean="0"/>
              <a:t/>
            </a:r>
            <a:br>
              <a:rPr lang="en-US" altLang="ko-KR" sz="1800" dirty="0" smtClean="0"/>
            </a:br>
            <a:r>
              <a:rPr lang="ko-KR" altLang="en-US" sz="2000" dirty="0" smtClean="0"/>
              <a:t>성전 안에서 있던 일을 밖에서 나누지 마세요</a:t>
            </a:r>
            <a:r>
              <a:rPr lang="en-US" altLang="ko-KR" sz="2000" dirty="0" smtClean="0"/>
              <a:t/>
            </a:r>
            <a:br>
              <a:rPr lang="en-US" altLang="ko-KR" sz="2000" dirty="0" smtClean="0"/>
            </a:br>
            <a:r>
              <a:rPr lang="en-US" sz="2000" dirty="0" smtClean="0"/>
              <a:t>Don't share what happens in here outside of this prayer room</a:t>
            </a:r>
          </a:p>
          <a:p>
            <a:pPr algn="l">
              <a:buNone/>
            </a:pPr>
            <a:endParaRPr lang="en-US" sz="600" dirty="0" smtClean="0"/>
          </a:p>
          <a:p>
            <a:pPr algn="l">
              <a:buNone/>
            </a:pPr>
            <a:r>
              <a:rPr lang="en-US" sz="2800" dirty="0" smtClean="0">
                <a:solidFill>
                  <a:srgbClr val="00B050"/>
                </a:solidFill>
              </a:rPr>
              <a:t>(</a:t>
            </a:r>
            <a:r>
              <a:rPr lang="ko-KR" altLang="en-US" sz="2800" dirty="0" smtClean="0">
                <a:solidFill>
                  <a:srgbClr val="00B050"/>
                </a:solidFill>
              </a:rPr>
              <a:t>솔직함과 믿음</a:t>
            </a:r>
            <a:r>
              <a:rPr lang="en-US" altLang="ko-KR" sz="2800" dirty="0" smtClean="0">
                <a:solidFill>
                  <a:srgbClr val="00B050"/>
                </a:solidFill>
              </a:rPr>
              <a:t>)</a:t>
            </a:r>
            <a:r>
              <a:rPr lang="ko-KR" altLang="en-US" sz="2000" dirty="0" smtClean="0">
                <a:solidFill>
                  <a:srgbClr val="00B050"/>
                </a:solidFill>
              </a:rPr>
              <a:t>으로</a:t>
            </a:r>
            <a:r>
              <a:rPr lang="en-US" altLang="ko-KR" sz="2000" dirty="0" smtClean="0">
                <a:solidFill>
                  <a:srgbClr val="00B050"/>
                </a:solidFill>
              </a:rPr>
              <a:t> </a:t>
            </a:r>
            <a:r>
              <a:rPr lang="ko-KR" altLang="en-US" sz="2000" dirty="0" smtClean="0">
                <a:solidFill>
                  <a:srgbClr val="00B050"/>
                </a:solidFill>
              </a:rPr>
              <a:t>기도 합시다</a:t>
            </a:r>
            <a:r>
              <a:rPr lang="ko-KR" altLang="en-US" sz="2800" dirty="0" smtClean="0">
                <a:solidFill>
                  <a:srgbClr val="00B050"/>
                </a:solidFill>
              </a:rPr>
              <a:t> </a:t>
            </a:r>
            <a:r>
              <a:rPr lang="en-US" altLang="ko-KR" sz="2800" dirty="0" smtClean="0">
                <a:solidFill>
                  <a:srgbClr val="00B050"/>
                </a:solidFill>
              </a:rPr>
              <a:t>(Honesty and Faith) </a:t>
            </a:r>
            <a:r>
              <a:rPr lang="en-US" altLang="ko-KR" sz="2800" dirty="0" smtClean="0"/>
              <a:t/>
            </a:r>
            <a:br>
              <a:rPr lang="en-US" altLang="ko-KR" sz="2800" dirty="0" smtClean="0"/>
            </a:br>
            <a:r>
              <a:rPr lang="ko-KR" altLang="en-US" sz="2000" dirty="0" smtClean="0"/>
              <a:t>겸손한 자세에서 하나님이 놀라운 일을 할 것을 믿으며 기도합시다</a:t>
            </a:r>
            <a:r>
              <a:rPr lang="en-US" altLang="ko-KR" sz="2000" dirty="0" smtClean="0"/>
              <a:t/>
            </a:r>
            <a:br>
              <a:rPr lang="en-US" altLang="ko-KR" sz="2000" dirty="0" smtClean="0"/>
            </a:br>
            <a:r>
              <a:rPr lang="en-US" altLang="ko-KR" sz="2000" dirty="0" smtClean="0"/>
              <a:t>Let us pray from a position of humility, but with firm faith that God will do amazing things</a:t>
            </a:r>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6019800"/>
            <a:ext cx="6781800" cy="685800"/>
          </a:xfrm>
        </p:spPr>
        <p:txBody>
          <a:bodyPr>
            <a:normAutofit/>
          </a:bodyPr>
          <a:lstStyle/>
          <a:p>
            <a:r>
              <a:rPr lang="ko-KR" altLang="en-US" sz="1800" dirty="0" smtClean="0">
                <a:latin typeface="Tempus Sans ITC" pitchFamily="82" charset="0"/>
                <a:ea typeface="08서울남산체 B" pitchFamily="18" charset="-127"/>
              </a:rPr>
              <a:t>서로를 위한 기도</a:t>
            </a:r>
            <a:r>
              <a:rPr lang="en-US" altLang="ko-KR" sz="1800" dirty="0" smtClean="0">
                <a:latin typeface="Tempus Sans ITC" pitchFamily="82" charset="0"/>
                <a:ea typeface="08서울남산체 B" pitchFamily="18" charset="-127"/>
              </a:rPr>
              <a:t/>
            </a:r>
            <a:br>
              <a:rPr lang="en-US" altLang="ko-KR" sz="1800" dirty="0" smtClean="0">
                <a:latin typeface="Tempus Sans ITC" pitchFamily="82" charset="0"/>
                <a:ea typeface="08서울남산체 B" pitchFamily="18" charset="-127"/>
              </a:rPr>
            </a:br>
            <a:r>
              <a:rPr lang="en-US" altLang="ko-KR" sz="1800" dirty="0" smtClean="0">
                <a:latin typeface="Tempus Sans ITC" pitchFamily="82" charset="0"/>
                <a:ea typeface="08서울남산체 B" pitchFamily="18" charset="-127"/>
              </a:rPr>
              <a:t>Prayer for One Another</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a:xfrm>
            <a:off x="0" y="0"/>
            <a:ext cx="9144000" cy="6019800"/>
          </a:xfrm>
        </p:spPr>
        <p:txBody>
          <a:bodyPr>
            <a:noAutofit/>
          </a:bodyPr>
          <a:lstStyle/>
          <a:p>
            <a:pPr marL="1588" indent="-1588">
              <a:buNone/>
            </a:pPr>
            <a:r>
              <a:rPr lang="ko-KR" altLang="en-US" sz="3600" dirty="0" smtClean="0"/>
              <a:t>베드로전서 </a:t>
            </a:r>
            <a:r>
              <a:rPr lang="en-US" altLang="ko-KR" sz="3600" dirty="0" smtClean="0"/>
              <a:t>1:21-22 </a:t>
            </a:r>
            <a:r>
              <a:rPr lang="en-US" altLang="ko-KR" sz="3600" dirty="0" smtClean="0"/>
              <a:t>(</a:t>
            </a:r>
            <a:r>
              <a:rPr lang="ko-KR" altLang="en-US" sz="3600" dirty="0" smtClean="0"/>
              <a:t>현대인의 성경</a:t>
            </a:r>
            <a:r>
              <a:rPr lang="en-US" altLang="ko-KR" sz="3600" dirty="0" smtClean="0"/>
              <a:t>)</a:t>
            </a:r>
            <a:endParaRPr lang="en-US" altLang="ko-KR" sz="3600" dirty="0" smtClean="0"/>
          </a:p>
          <a:p>
            <a:pPr marL="1588" indent="-1588">
              <a:buNone/>
            </a:pPr>
            <a:r>
              <a:rPr lang="ko-KR" altLang="en-US" sz="3600" dirty="0" smtClean="0"/>
              <a:t>여러분은 </a:t>
            </a:r>
            <a:r>
              <a:rPr lang="ko-KR" altLang="en-US" sz="3600" dirty="0" smtClean="0"/>
              <a:t>하나님이 </a:t>
            </a:r>
            <a:r>
              <a:rPr lang="ko-KR" altLang="en-US" sz="3600" dirty="0" smtClean="0">
                <a:solidFill>
                  <a:srgbClr val="00B050"/>
                </a:solidFill>
              </a:rPr>
              <a:t>죽은 사람들 가운데서 다시 살려 영광스럽게 하신 그리스도를</a:t>
            </a:r>
            <a:r>
              <a:rPr lang="ko-KR" altLang="en-US" sz="3600" dirty="0" smtClean="0"/>
              <a:t> 통해 </a:t>
            </a:r>
            <a:r>
              <a:rPr lang="ko-KR" altLang="en-US" sz="3600" dirty="0" smtClean="0">
                <a:solidFill>
                  <a:srgbClr val="00B050"/>
                </a:solidFill>
              </a:rPr>
              <a:t>하나님을 믿게 되었습니다</a:t>
            </a:r>
            <a:r>
              <a:rPr lang="en-US" altLang="ko-KR" sz="3600" dirty="0" smtClean="0"/>
              <a:t>. </a:t>
            </a:r>
            <a:r>
              <a:rPr lang="ko-KR" altLang="en-US" sz="3600" dirty="0" smtClean="0">
                <a:solidFill>
                  <a:srgbClr val="00B050"/>
                </a:solidFill>
              </a:rPr>
              <a:t>그래서 그분에게 여러분의 믿음과 희망을 두고 있습니다</a:t>
            </a:r>
            <a:r>
              <a:rPr lang="en-US" altLang="ko-KR" sz="3600" dirty="0" smtClean="0"/>
              <a:t>. </a:t>
            </a:r>
            <a:r>
              <a:rPr lang="ko-KR" altLang="en-US" sz="3600" dirty="0" smtClean="0"/>
              <a:t>여러분은 </a:t>
            </a:r>
            <a:r>
              <a:rPr lang="ko-KR" altLang="en-US" sz="3600" dirty="0" smtClean="0">
                <a:solidFill>
                  <a:srgbClr val="00B050"/>
                </a:solidFill>
              </a:rPr>
              <a:t>진리</a:t>
            </a:r>
            <a:r>
              <a:rPr lang="ko-KR" altLang="en-US" sz="3600" dirty="0" smtClean="0"/>
              <a:t>에 순종하여 </a:t>
            </a:r>
            <a:r>
              <a:rPr lang="ko-KR" altLang="en-US" sz="3600" dirty="0" smtClean="0">
                <a:solidFill>
                  <a:srgbClr val="00B050"/>
                </a:solidFill>
              </a:rPr>
              <a:t>자신의 영혼을 깨끗하게 하였고</a:t>
            </a:r>
            <a:r>
              <a:rPr lang="ko-KR" altLang="en-US" sz="3600" dirty="0" smtClean="0"/>
              <a:t> </a:t>
            </a:r>
            <a:r>
              <a:rPr lang="ko-KR" altLang="en-US" sz="3600" dirty="0" smtClean="0">
                <a:solidFill>
                  <a:srgbClr val="FF0000"/>
                </a:solidFill>
              </a:rPr>
              <a:t>진심으로 형제를 사랑하게 되었으니</a:t>
            </a:r>
            <a:r>
              <a:rPr lang="ko-KR" altLang="en-US" sz="3600" dirty="0" smtClean="0"/>
              <a:t> 순결한 마음으로 </a:t>
            </a:r>
            <a:r>
              <a:rPr lang="ko-KR" altLang="en-US" sz="3600" dirty="0" smtClean="0">
                <a:solidFill>
                  <a:srgbClr val="FF0000"/>
                </a:solidFill>
              </a:rPr>
              <a:t>서로</a:t>
            </a:r>
            <a:r>
              <a:rPr lang="ko-KR" altLang="en-US" sz="3600" dirty="0" smtClean="0"/>
              <a:t> </a:t>
            </a:r>
            <a:r>
              <a:rPr lang="ko-KR" altLang="en-US" sz="3600" dirty="0" smtClean="0">
                <a:solidFill>
                  <a:srgbClr val="FF0000"/>
                </a:solidFill>
              </a:rPr>
              <a:t>뜨겁게 사랑하십시오</a:t>
            </a:r>
            <a:r>
              <a:rPr lang="en-US" altLang="ko-KR" sz="3600" dirty="0" smtClean="0"/>
              <a:t>.</a:t>
            </a:r>
          </a:p>
          <a:p>
            <a:pPr marL="1588" indent="-1588">
              <a:buNone/>
            </a:pPr>
            <a:r>
              <a:rPr lang="en-US" sz="1800" dirty="0" smtClean="0"/>
              <a:t>Through </a:t>
            </a:r>
            <a:r>
              <a:rPr lang="en-US" sz="1800" dirty="0" smtClean="0"/>
              <a:t>Christ you have come to trust in God. And you have placed your faith and hope in God because he raised Christ from the dead and gave him great glory</a:t>
            </a:r>
            <a:r>
              <a:rPr lang="en-US" sz="1800" dirty="0" smtClean="0"/>
              <a:t>. You </a:t>
            </a:r>
            <a:r>
              <a:rPr lang="en-US" sz="1800" dirty="0" smtClean="0"/>
              <a:t>were cleansed from your sins when you obeyed the truth, so now you must show sincere love to each other as brothers and sisters. Love each other deeply with all your heart</a:t>
            </a:r>
            <a:r>
              <a:rPr lang="en-US" sz="1800" dirty="0" smtClean="0"/>
              <a:t>.  (NLT)</a:t>
            </a:r>
            <a:endParaRPr 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1. I am </a:t>
            </a:r>
            <a:r>
              <a:rPr lang="en-US" sz="3600" dirty="0" err="1" smtClean="0"/>
              <a:t>Thine</a:t>
            </a:r>
            <a:r>
              <a:rPr lang="en-US" sz="3600" dirty="0" smtClean="0"/>
              <a:t>, O Lord, I have heard Thy voice,</a:t>
            </a:r>
            <a:br>
              <a:rPr lang="en-US" sz="3600" dirty="0" smtClean="0"/>
            </a:br>
            <a:r>
              <a:rPr lang="en-US" sz="3600" dirty="0" smtClean="0"/>
              <a:t>and it told Thy love to me;</a:t>
            </a:r>
          </a:p>
          <a:p>
            <a:pPr>
              <a:buNone/>
            </a:pPr>
            <a:r>
              <a:rPr lang="ko-KR" altLang="en-US" sz="3600" dirty="0" smtClean="0"/>
              <a:t>주의 음성을 내가 들으니 사랑하는 말일세</a:t>
            </a:r>
          </a:p>
          <a:p>
            <a:pPr>
              <a:buNone/>
            </a:pPr>
            <a:endParaRPr lang="en-US" sz="3600" dirty="0" smtClean="0"/>
          </a:p>
          <a:p>
            <a:pPr>
              <a:buNone/>
            </a:pPr>
            <a:r>
              <a:rPr lang="en-US" sz="3600" dirty="0" smtClean="0"/>
              <a:t>But I long to rise in the arms of faith</a:t>
            </a:r>
            <a:br>
              <a:rPr lang="en-US" sz="3600" dirty="0" smtClean="0"/>
            </a:br>
            <a:r>
              <a:rPr lang="en-US" sz="3600" dirty="0" smtClean="0"/>
              <a:t>and be closer drawn to Thee.</a:t>
            </a:r>
          </a:p>
          <a:p>
            <a:pPr>
              <a:buNone/>
            </a:pPr>
            <a:r>
              <a:rPr lang="ko-KR" altLang="en-US" sz="3600" dirty="0" smtClean="0"/>
              <a:t>믿는 맘으로 주께 가오니 나를 영접하소서</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Draw me nearer, nearer blessed Lord,</a:t>
            </a:r>
            <a:br>
              <a:rPr lang="en-US" sz="3600" dirty="0" smtClean="0"/>
            </a:br>
            <a:r>
              <a:rPr lang="en-US" sz="3600" dirty="0" smtClean="0"/>
              <a:t>to the cross where Thou hast died.</a:t>
            </a:r>
          </a:p>
          <a:p>
            <a:pPr>
              <a:buNone/>
            </a:pPr>
            <a:r>
              <a:rPr lang="ko-KR" altLang="en-US" sz="3600" dirty="0" smtClean="0"/>
              <a:t>내가 매일 십자가 앞에 더 가까이 가오니</a:t>
            </a:r>
          </a:p>
          <a:p>
            <a:pPr>
              <a:buNone/>
            </a:pPr>
            <a:endParaRPr lang="en-US" sz="3600" dirty="0" smtClean="0"/>
          </a:p>
          <a:p>
            <a:pPr>
              <a:buNone/>
            </a:pPr>
            <a:r>
              <a:rPr lang="en-US" sz="3600" dirty="0" smtClean="0"/>
              <a:t>Draw me nearer, nearer, nearer blessed Lord,</a:t>
            </a:r>
            <a:br>
              <a:rPr lang="en-US" sz="3600" dirty="0" smtClean="0"/>
            </a:br>
            <a:r>
              <a:rPr lang="en-US" sz="3600" dirty="0" smtClean="0"/>
              <a:t>to Thy precious, bleeding side</a:t>
            </a:r>
          </a:p>
          <a:p>
            <a:pPr>
              <a:buNone/>
            </a:pPr>
            <a:r>
              <a:rPr lang="ko-KR" altLang="en-US" sz="3600" dirty="0" smtClean="0"/>
              <a:t>구세주의 흘린 보배피로써 나를 정케 하소서</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2. Consecrate me now to Thy service, Lord,</a:t>
            </a:r>
            <a:br>
              <a:rPr lang="en-US" sz="3600" dirty="0" smtClean="0"/>
            </a:br>
            <a:r>
              <a:rPr lang="en-US" sz="3600" dirty="0" smtClean="0"/>
              <a:t>by the power of grace divine;</a:t>
            </a:r>
          </a:p>
          <a:p>
            <a:pPr>
              <a:buNone/>
            </a:pPr>
            <a:r>
              <a:rPr lang="ko-KR" altLang="en-US" sz="3600" dirty="0" smtClean="0"/>
              <a:t>주여 넓으신 은혜 베푸사 나를 받아 주시고</a:t>
            </a:r>
          </a:p>
          <a:p>
            <a:pPr>
              <a:buNone/>
            </a:pPr>
            <a:endParaRPr lang="en-US" sz="3600" dirty="0" smtClean="0"/>
          </a:p>
          <a:p>
            <a:pPr>
              <a:buNone/>
            </a:pPr>
            <a:r>
              <a:rPr lang="en-US" sz="3600" dirty="0" smtClean="0"/>
              <a:t>Let my soul look up with a steadfast hope,</a:t>
            </a:r>
            <a:br>
              <a:rPr lang="en-US" sz="3600" dirty="0" smtClean="0"/>
            </a:br>
            <a:r>
              <a:rPr lang="en-US" sz="3600" dirty="0" smtClean="0"/>
              <a:t>and my will be lost in </a:t>
            </a:r>
            <a:r>
              <a:rPr lang="en-US" sz="3600" dirty="0" err="1" smtClean="0"/>
              <a:t>Thine</a:t>
            </a:r>
            <a:r>
              <a:rPr lang="en-US" sz="3600" dirty="0" smtClean="0"/>
              <a:t>.</a:t>
            </a:r>
          </a:p>
          <a:p>
            <a:pPr>
              <a:buNone/>
            </a:pPr>
            <a:r>
              <a:rPr lang="ko-KR" altLang="en-US" sz="3600" dirty="0" smtClean="0"/>
              <a:t>나의 품은 뜻 주의 뜻같이 되게 하여 주소서</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Draw me nearer, nearer blessed Lord,</a:t>
            </a:r>
            <a:br>
              <a:rPr lang="en-US" sz="3600" dirty="0" smtClean="0"/>
            </a:br>
            <a:r>
              <a:rPr lang="en-US" sz="3600" dirty="0" smtClean="0"/>
              <a:t>to the cross where Thou hast died.</a:t>
            </a:r>
          </a:p>
          <a:p>
            <a:pPr>
              <a:buNone/>
            </a:pPr>
            <a:r>
              <a:rPr lang="ko-KR" altLang="en-US" sz="3600" dirty="0" smtClean="0"/>
              <a:t>내가 매일 십자가 앞에 더 가까이 가오니</a:t>
            </a:r>
          </a:p>
          <a:p>
            <a:pPr>
              <a:buNone/>
            </a:pPr>
            <a:endParaRPr lang="en-US" sz="3600" dirty="0" smtClean="0"/>
          </a:p>
          <a:p>
            <a:pPr>
              <a:buNone/>
            </a:pPr>
            <a:r>
              <a:rPr lang="en-US" sz="3600" dirty="0" smtClean="0"/>
              <a:t>Draw me nearer, nearer, nearer blessed Lord,</a:t>
            </a:r>
            <a:br>
              <a:rPr lang="en-US" sz="3600" dirty="0" smtClean="0"/>
            </a:br>
            <a:r>
              <a:rPr lang="en-US" sz="3600" dirty="0" smtClean="0"/>
              <a:t>to Thy precious, bleeding side</a:t>
            </a:r>
          </a:p>
          <a:p>
            <a:pPr>
              <a:buNone/>
            </a:pPr>
            <a:r>
              <a:rPr lang="ko-KR" altLang="en-US" sz="3600" dirty="0" smtClean="0"/>
              <a:t>구세주의 흘린 보배피로써 나를 정케 하소서</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3. O the pure delight of a single hour</a:t>
            </a:r>
            <a:br>
              <a:rPr lang="en-US" sz="3600" dirty="0" smtClean="0"/>
            </a:br>
            <a:r>
              <a:rPr lang="en-US" sz="3600" dirty="0" smtClean="0"/>
              <a:t>that before Thy throne I spend,</a:t>
            </a:r>
          </a:p>
          <a:p>
            <a:pPr>
              <a:buNone/>
            </a:pPr>
            <a:r>
              <a:rPr lang="ko-KR" altLang="en-US" sz="3600" dirty="0" smtClean="0"/>
              <a:t>주의 보좌로 나아갈 때에 어찌 아니 기쁠까</a:t>
            </a:r>
          </a:p>
          <a:p>
            <a:pPr>
              <a:buNone/>
            </a:pPr>
            <a:endParaRPr lang="en-US" sz="3600" dirty="0" smtClean="0"/>
          </a:p>
          <a:p>
            <a:pPr>
              <a:buNone/>
            </a:pPr>
            <a:r>
              <a:rPr lang="en-US" sz="3600" dirty="0" smtClean="0"/>
              <a:t>When I kneel in prayer, and with Thee,</a:t>
            </a:r>
            <a:br>
              <a:rPr lang="en-US" sz="3600" dirty="0" smtClean="0"/>
            </a:br>
            <a:r>
              <a:rPr lang="en-US" sz="3600" dirty="0" smtClean="0"/>
              <a:t>my God, I commune as friend with friend!</a:t>
            </a:r>
          </a:p>
          <a:p>
            <a:pPr>
              <a:buNone/>
            </a:pPr>
            <a:r>
              <a:rPr lang="ko-KR" altLang="en-US" sz="3600" dirty="0" smtClean="0"/>
              <a:t>주의 얼굴을 항상 뵈오니 더욱 친근 합니다</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Draw me nearer, nearer blessed Lord,</a:t>
            </a:r>
            <a:br>
              <a:rPr lang="en-US" sz="3600" dirty="0" smtClean="0"/>
            </a:br>
            <a:r>
              <a:rPr lang="en-US" sz="3600" dirty="0" smtClean="0"/>
              <a:t>to the cross where Thou hast died.</a:t>
            </a:r>
          </a:p>
          <a:p>
            <a:pPr>
              <a:buNone/>
            </a:pPr>
            <a:r>
              <a:rPr lang="ko-KR" altLang="en-US" sz="3600" dirty="0" smtClean="0"/>
              <a:t>내가 매일 십자가 앞에 더 가까이 가오니</a:t>
            </a:r>
          </a:p>
          <a:p>
            <a:pPr>
              <a:buNone/>
            </a:pPr>
            <a:endParaRPr lang="en-US" sz="3600" dirty="0" smtClean="0"/>
          </a:p>
          <a:p>
            <a:pPr>
              <a:buNone/>
            </a:pPr>
            <a:r>
              <a:rPr lang="en-US" sz="3600" dirty="0" smtClean="0"/>
              <a:t>Draw me nearer, nearer, nearer blessed Lord,</a:t>
            </a:r>
            <a:br>
              <a:rPr lang="en-US" sz="3600" dirty="0" smtClean="0"/>
            </a:br>
            <a:r>
              <a:rPr lang="en-US" sz="3600" dirty="0" smtClean="0"/>
              <a:t>to Thy precious, bleeding side</a:t>
            </a:r>
          </a:p>
          <a:p>
            <a:pPr>
              <a:buNone/>
            </a:pPr>
            <a:r>
              <a:rPr lang="ko-KR" altLang="en-US" sz="3600" dirty="0" smtClean="0"/>
              <a:t>구세주의 흘린 보배피로써 나를 정케 하소서</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1800" dirty="0" smtClean="0">
                <a:latin typeface="Tempus Sans ITC" pitchFamily="82" charset="0"/>
                <a:ea typeface="08서울남산체 B" pitchFamily="18" charset="-127"/>
              </a:rPr>
              <a:t>Draw Me Nearer (</a:t>
            </a:r>
            <a:r>
              <a:rPr lang="ko-KR" altLang="en-US" sz="1800" dirty="0" smtClean="0">
                <a:latin typeface="Tempus Sans ITC" pitchFamily="82" charset="0"/>
                <a:ea typeface="08서울남산체 B" pitchFamily="18" charset="-127"/>
              </a:rPr>
              <a:t>주의 음성을 내가 들으니</a:t>
            </a:r>
            <a:r>
              <a:rPr lang="en-US" altLang="ko-KR" sz="1800" dirty="0" smtClean="0">
                <a:latin typeface="Tempus Sans ITC" pitchFamily="82" charset="0"/>
                <a:ea typeface="08서울남산체 B" pitchFamily="18" charset="-127"/>
              </a:rPr>
              <a:t>, </a:t>
            </a:r>
            <a:r>
              <a:rPr lang="ko-KR" altLang="en-US" sz="1800" dirty="0" smtClean="0">
                <a:latin typeface="Tempus Sans ITC" pitchFamily="82" charset="0"/>
                <a:ea typeface="08서울남산체 B" pitchFamily="18" charset="-127"/>
              </a:rPr>
              <a:t>찬</a:t>
            </a:r>
            <a:r>
              <a:rPr lang="en-US" altLang="ko-KR" sz="1800" dirty="0" smtClean="0">
                <a:latin typeface="Tempus Sans ITC" pitchFamily="82" charset="0"/>
                <a:ea typeface="08서울남산체 B" pitchFamily="18" charset="-127"/>
              </a:rPr>
              <a:t>219)</a:t>
            </a:r>
            <a:endParaRPr lang="en-US" sz="1800" dirty="0">
              <a:latin typeface="Tempus Sans ITC" pitchFamily="82" charset="0"/>
              <a:ea typeface="08서울남산체 B" pitchFamily="18" charset="-127"/>
            </a:endParaRPr>
          </a:p>
        </p:txBody>
      </p:sp>
      <p:sp>
        <p:nvSpPr>
          <p:cNvPr id="5" name="Content Placeholder 4"/>
          <p:cNvSpPr>
            <a:spLocks noGrp="1"/>
          </p:cNvSpPr>
          <p:nvPr>
            <p:ph idx="1"/>
          </p:nvPr>
        </p:nvSpPr>
        <p:spPr/>
        <p:txBody>
          <a:bodyPr>
            <a:normAutofit/>
          </a:bodyPr>
          <a:lstStyle/>
          <a:p>
            <a:pPr>
              <a:buNone/>
            </a:pPr>
            <a:r>
              <a:rPr lang="en-US" sz="3600" dirty="0" smtClean="0"/>
              <a:t>4. There are depths of love that I cannot know</a:t>
            </a:r>
            <a:br>
              <a:rPr lang="en-US" sz="3600" dirty="0" smtClean="0"/>
            </a:br>
            <a:r>
              <a:rPr lang="en-US" sz="3600" dirty="0" smtClean="0"/>
              <a:t>till I cross the narrow sea;</a:t>
            </a:r>
          </a:p>
          <a:p>
            <a:pPr>
              <a:buNone/>
            </a:pPr>
            <a:r>
              <a:rPr lang="ko-KR" altLang="en-US" sz="3600" dirty="0" smtClean="0"/>
              <a:t>우리 구주의 넓은 사랑을 측량할자 없으며</a:t>
            </a:r>
          </a:p>
          <a:p>
            <a:pPr>
              <a:buNone/>
            </a:pPr>
            <a:endParaRPr lang="en-US" sz="3600" dirty="0" smtClean="0"/>
          </a:p>
          <a:p>
            <a:pPr>
              <a:buNone/>
            </a:pPr>
            <a:r>
              <a:rPr lang="en-US" sz="3600" dirty="0" smtClean="0"/>
              <a:t>There are heights of joy that I may not reach</a:t>
            </a:r>
            <a:br>
              <a:rPr lang="en-US" sz="3600" dirty="0" smtClean="0"/>
            </a:br>
            <a:r>
              <a:rPr lang="en-US" sz="3600" dirty="0" smtClean="0"/>
              <a:t>till I rest in peace with Thee.</a:t>
            </a:r>
          </a:p>
          <a:p>
            <a:pPr>
              <a:buNone/>
            </a:pPr>
            <a:r>
              <a:rPr lang="ko-KR" altLang="en-US" sz="3600" dirty="0" smtClean="0"/>
              <a:t>주가 주시는 참된 기쁨도 헤아릴 수 없도다</a:t>
            </a: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344</Words>
  <Application>Microsoft Office PowerPoint</Application>
  <PresentationFormat>On-screen Show (4:3)</PresentationFormat>
  <Paragraphs>65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서로를 위한 기도 Prayer for One Another</vt:lpstr>
      <vt:lpstr>서로를 위한 기도 Prayer for One Another</vt:lpstr>
      <vt:lpstr>Draw Me Nearer (주의 음성을 내가 들으니, 찬219)</vt:lpstr>
      <vt:lpstr>Draw Me Nearer (주의 음성을 내가 들으니, 찬219)</vt:lpstr>
      <vt:lpstr>Draw Me Nearer (주의 음성을 내가 들으니, 찬219)</vt:lpstr>
      <vt:lpstr>Draw Me Nearer (주의 음성을 내가 들으니, 찬219)</vt:lpstr>
      <vt:lpstr>Draw Me Nearer (주의 음성을 내가 들으니, 찬219)</vt:lpstr>
      <vt:lpstr>Draw Me Nearer (주의 음성을 내가 들으니, 찬219)</vt:lpstr>
      <vt:lpstr>Draw Me Nearer (주의 음성을 내가 들으니, 찬219)</vt:lpstr>
      <vt:lpstr>Draw Me Nearer (주의 음성을 내가 들으니, 찬219)</vt:lpstr>
      <vt:lpstr>서로를 위한 기도 규칙 Rules for Prayer for One Another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Sangmaster</dc:creator>
  <cp:lastModifiedBy>Lord Jesus Loves Presbyterian Church</cp:lastModifiedBy>
  <cp:revision>16</cp:revision>
  <dcterms:created xsi:type="dcterms:W3CDTF">2006-08-16T00:00:00Z</dcterms:created>
  <dcterms:modified xsi:type="dcterms:W3CDTF">2012-04-08T11:12:06Z</dcterms:modified>
</cp:coreProperties>
</file>